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301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063C-0675-B345-B4A9-5D4A7E55E83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4C31-FBF6-7E4D-A713-CE85548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1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063C-0675-B345-B4A9-5D4A7E55E83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4C31-FBF6-7E4D-A713-CE85548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2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063C-0675-B345-B4A9-5D4A7E55E83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4C31-FBF6-7E4D-A713-CE85548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063C-0675-B345-B4A9-5D4A7E55E83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4C31-FBF6-7E4D-A713-CE85548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5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063C-0675-B345-B4A9-5D4A7E55E83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4C31-FBF6-7E4D-A713-CE85548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4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063C-0675-B345-B4A9-5D4A7E55E83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4C31-FBF6-7E4D-A713-CE85548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6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063C-0675-B345-B4A9-5D4A7E55E83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4C31-FBF6-7E4D-A713-CE85548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5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063C-0675-B345-B4A9-5D4A7E55E83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4C31-FBF6-7E4D-A713-CE85548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2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063C-0675-B345-B4A9-5D4A7E55E83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4C31-FBF6-7E4D-A713-CE85548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1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063C-0675-B345-B4A9-5D4A7E55E83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4C31-FBF6-7E4D-A713-CE85548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1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063C-0675-B345-B4A9-5D4A7E55E83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4C31-FBF6-7E4D-A713-CE85548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0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A063C-0675-B345-B4A9-5D4A7E55E83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E4C31-FBF6-7E4D-A713-CE85548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8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justgiving.com/malcolmmcfal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ustgiving.com/malcolm-mcfall1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667" y="4165753"/>
            <a:ext cx="3387558" cy="4659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82" y="4151862"/>
            <a:ext cx="1200258" cy="1895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14" y="7261638"/>
            <a:ext cx="1322023" cy="15639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399" y="4165753"/>
            <a:ext cx="1348692" cy="12619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414" y="380101"/>
            <a:ext cx="6414569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Please Sponsor Me!</a:t>
            </a:r>
          </a:p>
          <a:p>
            <a:r>
              <a:rPr lang="en-US" sz="2000" dirty="0" smtClean="0"/>
              <a:t>I’m riding the iconic Deloitte Ride across Britain, Lands End to John O’Groats from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to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September for St Barnabas Hospice and Bowel Diseases Research Foundation:</a:t>
            </a:r>
          </a:p>
          <a:p>
            <a:r>
              <a:rPr lang="en-US" sz="2000" dirty="0" smtClean="0"/>
              <a:t>969 miles, 56000ft climbing in 9 days, sleeping in a tent!</a:t>
            </a:r>
          </a:p>
          <a:p>
            <a:r>
              <a:rPr lang="en-US" sz="2000" dirty="0" smtClean="0"/>
              <a:t>Help motivate me through wind and rain by sponsoring me at </a:t>
            </a:r>
          </a:p>
          <a:p>
            <a:r>
              <a:rPr lang="en-US" sz="2000" dirty="0" smtClean="0">
                <a:hlinkClick r:id="rId6"/>
              </a:rPr>
              <a:t>https://www.justgiving.com/malcolm-mcfall1/</a:t>
            </a:r>
            <a:r>
              <a:rPr lang="en-US" sz="2000" dirty="0" smtClean="0"/>
              <a:t>  for BDRF </a:t>
            </a:r>
            <a:r>
              <a:rPr lang="en-US" sz="2000" u="sng" dirty="0" smtClean="0"/>
              <a:t>or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7"/>
              </a:rPr>
              <a:t>https://www.justgiving.com/malcolmmcfall/</a:t>
            </a:r>
            <a:r>
              <a:rPr lang="en-US" sz="2000" dirty="0" smtClean="0"/>
              <a:t> for St Barnabas</a:t>
            </a:r>
          </a:p>
          <a:p>
            <a:r>
              <a:rPr lang="en-US" sz="2000" dirty="0" smtClean="0"/>
              <a:t>Thank-you! </a:t>
            </a:r>
          </a:p>
          <a:p>
            <a:r>
              <a:rPr lang="en-US" sz="1600" dirty="0" smtClean="0"/>
              <a:t>Malcolm </a:t>
            </a:r>
            <a:r>
              <a:rPr lang="en-US" sz="1600" dirty="0" err="1" smtClean="0"/>
              <a:t>McFall</a:t>
            </a:r>
            <a:r>
              <a:rPr lang="en-US" sz="1600" dirty="0" smtClean="0"/>
              <a:t>, Consultant Colorectal Surgeon, West Sussex Hospitals.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-2713628" y="55842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85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mcfall family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malcolm mcfall</dc:creator>
  <cp:lastModifiedBy>Anne O'Mara</cp:lastModifiedBy>
  <cp:revision>12</cp:revision>
  <cp:lastPrinted>2014-08-21T10:50:09Z</cp:lastPrinted>
  <dcterms:created xsi:type="dcterms:W3CDTF">2014-08-19T09:22:24Z</dcterms:created>
  <dcterms:modified xsi:type="dcterms:W3CDTF">2014-08-27T14:25:23Z</dcterms:modified>
</cp:coreProperties>
</file>